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74" r:id="rId5"/>
    <p:sldId id="275" r:id="rId6"/>
    <p:sldId id="276" r:id="rId7"/>
    <p:sldId id="289" r:id="rId8"/>
    <p:sldId id="277" r:id="rId9"/>
    <p:sldId id="260" r:id="rId10"/>
    <p:sldId id="280" r:id="rId11"/>
    <p:sldId id="281" r:id="rId12"/>
    <p:sldId id="279" r:id="rId13"/>
    <p:sldId id="272" r:id="rId14"/>
    <p:sldId id="264" r:id="rId15"/>
    <p:sldId id="262" r:id="rId16"/>
    <p:sldId id="283" r:id="rId17"/>
    <p:sldId id="284" r:id="rId18"/>
    <p:sldId id="267" r:id="rId19"/>
    <p:sldId id="282" r:id="rId20"/>
    <p:sldId id="266" r:id="rId21"/>
    <p:sldId id="265" r:id="rId22"/>
    <p:sldId id="263" r:id="rId23"/>
    <p:sldId id="268" r:id="rId24"/>
    <p:sldId id="285" r:id="rId25"/>
    <p:sldId id="270" r:id="rId26"/>
    <p:sldId id="287" r:id="rId27"/>
    <p:sldId id="288" r:id="rId28"/>
    <p:sldId id="286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EB293-F6C0-4358-84E5-959ACF578670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23B9-3B70-49F5-BCCA-6F30365021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78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A23B9-3B70-49F5-BCCA-6F303650215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48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622925" y="6454775"/>
            <a:ext cx="43021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8" tIns="45939" rIns="91878" bIns="45939" anchor="b"/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CB88A1F-F8F2-467A-B794-C89AA2EFBAD9}" type="slidenum">
              <a:rPr lang="nl-NL" altLang="nl-NL" sz="1200"/>
              <a:pPr algn="r" eaLnBrk="1" hangingPunct="1"/>
              <a:t>12</a:t>
            </a:fld>
            <a:endParaRPr lang="nl-NL" altLang="nl-NL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0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ADF5-FEC4-488E-B7B5-1B7F3A6A843C}" type="datetime1">
              <a:rPr lang="nl-NL" smtClean="0"/>
              <a:t>25-1-2022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62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3902-2F8B-4526-9AC4-35893C48CB92}" type="datetime1">
              <a:rPr lang="nl-NL" smtClean="0"/>
              <a:t>25-1-2022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07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5F1E-D38A-4F63-A336-412F9A5AF478}" type="datetime1">
              <a:rPr lang="nl-NL" smtClean="0"/>
              <a:t>25-1-2022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4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8FB6-D808-4302-8791-6BD74864BDFA}" type="datetime1">
              <a:rPr lang="nl-NL" smtClean="0"/>
              <a:t>25-1-2022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1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F84F-275D-4E86-AC1A-5ECDD5A532B4}" type="datetime1">
              <a:rPr lang="nl-NL" smtClean="0"/>
              <a:t>25-1-2022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29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21BF-36CD-46EA-BE97-715F0A0CB03D}" type="datetime1">
              <a:rPr lang="nl-NL" smtClean="0"/>
              <a:t>25-1-2022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0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1AC1-6298-4F9D-8959-AEC78A1A6C55}" type="datetime1">
              <a:rPr lang="nl-NL" smtClean="0"/>
              <a:t>25-1-2022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54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7C4-5995-4998-B7D7-F4C3741291D6}" type="datetime1">
              <a:rPr lang="nl-NL" smtClean="0"/>
              <a:t>25-1-2022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62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BE1-808E-4047-9BCC-11F18F3E8135}" type="datetime1">
              <a:rPr lang="nl-NL" smtClean="0"/>
              <a:t>25-1-2022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92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8519-9D23-4A49-A26E-C7ED2E9B4F1A}" type="datetime1">
              <a:rPr lang="nl-NL" smtClean="0"/>
              <a:t>25-1-2022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4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5719-372C-4DEA-A416-4BB34D483DDE}" type="datetime1">
              <a:rPr lang="nl-NL" smtClean="0"/>
              <a:t>25-1-2022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7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650D-4C71-4095-BB25-8C92FCE40151}" type="datetime1">
              <a:rPr lang="nl-NL" smtClean="0"/>
              <a:t>25-1-2022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01BE-4A85-46E1-9F5D-EAACC851F1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34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EndNote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Librarian-Mediated </a:t>
            </a:r>
            <a:br>
              <a:rPr lang="en-US" dirty="0" smtClean="0"/>
            </a:br>
            <a:r>
              <a:rPr lang="en-US" dirty="0" smtClean="0"/>
              <a:t>Systematic </a:t>
            </a:r>
            <a:r>
              <a:rPr lang="en-US" dirty="0"/>
              <a:t>Review </a:t>
            </a:r>
            <a:r>
              <a:rPr lang="en-US" dirty="0" smtClean="0"/>
              <a:t>Searches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27859"/>
            <a:ext cx="6858000" cy="254728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Wichor Bramer</a:t>
            </a:r>
          </a:p>
          <a:p>
            <a:r>
              <a:rPr lang="nl-NL" dirty="0" smtClean="0"/>
              <a:t>Erasmus MC – Rotterdam, </a:t>
            </a:r>
            <a:r>
              <a:rPr lang="nl-NL" dirty="0" err="1" smtClean="0"/>
              <a:t>the</a:t>
            </a:r>
            <a:r>
              <a:rPr lang="nl-NL" dirty="0" smtClean="0"/>
              <a:t> Netherlands</a:t>
            </a:r>
          </a:p>
          <a:p>
            <a:r>
              <a:rPr lang="nl-NL" dirty="0" smtClean="0"/>
              <a:t>25 </a:t>
            </a:r>
            <a:r>
              <a:rPr lang="nl-NL" dirty="0" err="1" smtClean="0"/>
              <a:t>January</a:t>
            </a:r>
            <a:r>
              <a:rPr lang="nl-NL" dirty="0" smtClean="0"/>
              <a:t> 2022</a:t>
            </a:r>
          </a:p>
          <a:p>
            <a:endParaRPr lang="nl-NL" dirty="0" smtClean="0"/>
          </a:p>
          <a:p>
            <a:r>
              <a:rPr lang="nl-NL" dirty="0"/>
              <a:t>www.menti.com (7771 7276)  </a:t>
            </a:r>
          </a:p>
          <a:p>
            <a:r>
              <a:rPr lang="nl-NL" dirty="0" smtClean="0"/>
              <a:t>www.wichor.nl/20220125</a:t>
            </a:r>
            <a:endParaRPr lang="nl-NL" dirty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5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Saving</a:t>
            </a:r>
            <a:r>
              <a:rPr lang="nl-NL" dirty="0" smtClean="0"/>
              <a:t> Files/ </a:t>
            </a:r>
            <a:r>
              <a:rPr lang="nl-NL" dirty="0" err="1"/>
              <a:t>Recovering</a:t>
            </a:r>
            <a:r>
              <a:rPr lang="nl-NL" dirty="0"/>
              <a:t> lost </a:t>
            </a:r>
            <a:r>
              <a:rPr lang="nl-NL" dirty="0" smtClean="0"/>
              <a:t>Files 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Watch out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.</a:t>
            </a:r>
            <a:r>
              <a:rPr lang="nl-NL" dirty="0" err="1" smtClean="0"/>
              <a:t>enlx</a:t>
            </a:r>
            <a:r>
              <a:rPr lang="nl-NL" dirty="0" smtClean="0"/>
              <a:t> files. </a:t>
            </a:r>
          </a:p>
          <a:p>
            <a:pPr marL="0" indent="0">
              <a:buNone/>
            </a:pPr>
            <a:r>
              <a:rPr lang="nl-NL" dirty="0" err="1" smtClean="0"/>
              <a:t>Remove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opening (</a:t>
            </a:r>
            <a:r>
              <a:rPr lang="nl-NL" dirty="0" err="1" smtClean="0"/>
              <a:t>warn</a:t>
            </a:r>
            <a:r>
              <a:rPr lang="nl-NL" dirty="0" smtClean="0"/>
              <a:t> </a:t>
            </a:r>
            <a:r>
              <a:rPr lang="nl-NL" dirty="0" err="1" smtClean="0"/>
              <a:t>clients</a:t>
            </a:r>
            <a:r>
              <a:rPr lang="nl-NL" dirty="0" smtClean="0"/>
              <a:t>!)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err="1" smtClean="0"/>
              <a:t>If</a:t>
            </a:r>
            <a:r>
              <a:rPr lang="nl-NL" b="1" dirty="0" smtClean="0"/>
              <a:t> files are lost:</a:t>
            </a:r>
            <a:endParaRPr lang="nl-NL" b="1" dirty="0"/>
          </a:p>
          <a:p>
            <a:pPr marL="0" indent="0">
              <a:buNone/>
            </a:pPr>
            <a:r>
              <a:rPr lang="nl-NL" dirty="0" smtClean="0"/>
              <a:t>.Data folder is lost: </a:t>
            </a:r>
            <a:r>
              <a:rPr lang="nl-NL" dirty="0" err="1" smtClean="0"/>
              <a:t>Ask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backup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  <a:r>
              <a:rPr lang="nl-NL" dirty="0" err="1" smtClean="0"/>
              <a:t>enl</a:t>
            </a:r>
            <a:r>
              <a:rPr lang="nl-NL" dirty="0" smtClean="0"/>
              <a:t> file lost:</a:t>
            </a:r>
          </a:p>
          <a:p>
            <a:pPr marL="0" indent="0">
              <a:buNone/>
            </a:pPr>
            <a:r>
              <a:rPr lang="nl-NL" dirty="0" err="1" smtClean="0"/>
              <a:t>Create</a:t>
            </a:r>
            <a:r>
              <a:rPr lang="nl-NL" dirty="0" smtClean="0"/>
              <a:t> dummy file </a:t>
            </a:r>
            <a:r>
              <a:rPr lang="nl-NL" dirty="0" err="1" smtClean="0"/>
              <a:t>with</a:t>
            </a:r>
            <a:r>
              <a:rPr lang="nl-NL" dirty="0" smtClean="0"/>
              <a:t> correct name</a:t>
            </a:r>
          </a:p>
          <a:p>
            <a:pPr marL="0" indent="0">
              <a:buNone/>
            </a:pPr>
            <a:r>
              <a:rPr lang="nl-NL" dirty="0" smtClean="0"/>
              <a:t>(right click in </a:t>
            </a:r>
            <a:r>
              <a:rPr lang="nl-NL" dirty="0" err="1" smtClean="0"/>
              <a:t>explorer</a:t>
            </a:r>
            <a:r>
              <a:rPr lang="nl-NL" dirty="0" smtClean="0"/>
              <a:t> &gt; File &gt; New </a:t>
            </a:r>
            <a:r>
              <a:rPr lang="nl-NL" dirty="0" err="1" smtClean="0"/>
              <a:t>text</a:t>
            </a:r>
            <a:r>
              <a:rPr lang="nl-NL" dirty="0" smtClean="0"/>
              <a:t> document)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Helpdesk issues?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are </a:t>
            </a:r>
            <a:r>
              <a:rPr lang="nl-NL" dirty="0" err="1" smtClean="0"/>
              <a:t>EndNote</a:t>
            </a:r>
            <a:r>
              <a:rPr lang="nl-NL" dirty="0" smtClean="0"/>
              <a:t> helpdesk:</a:t>
            </a:r>
          </a:p>
          <a:p>
            <a:pPr marL="0" indent="0">
              <a:buNone/>
            </a:pPr>
            <a:r>
              <a:rPr lang="nl-NL" dirty="0" err="1" smtClean="0"/>
              <a:t>Ask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IT </a:t>
            </a:r>
            <a:r>
              <a:rPr lang="nl-NL" dirty="0" err="1" smtClean="0"/>
              <a:t>department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remote control features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EndNote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showing</a:t>
            </a:r>
            <a:r>
              <a:rPr lang="nl-NL" dirty="0" smtClean="0"/>
              <a:t> in Word?</a:t>
            </a:r>
          </a:p>
          <a:p>
            <a:pPr marL="0" indent="0">
              <a:buNone/>
            </a:pPr>
            <a:r>
              <a:rPr lang="nl-NL" dirty="0" smtClean="0"/>
              <a:t>Check File &gt; Options &gt; </a:t>
            </a:r>
            <a:r>
              <a:rPr lang="nl-NL" dirty="0" err="1" smtClean="0"/>
              <a:t>Add</a:t>
            </a:r>
            <a:r>
              <a:rPr lang="nl-NL" dirty="0" smtClean="0"/>
              <a:t> ins: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COM – </a:t>
            </a:r>
            <a:r>
              <a:rPr lang="nl-NL" dirty="0" err="1" smtClean="0"/>
              <a:t>Add</a:t>
            </a:r>
            <a:r>
              <a:rPr lang="nl-NL" dirty="0" smtClean="0"/>
              <a:t> ins / </a:t>
            </a:r>
            <a:r>
              <a:rPr lang="nl-NL" dirty="0" err="1" smtClean="0"/>
              <a:t>Disabled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ins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Word document </a:t>
            </a:r>
            <a:r>
              <a:rPr lang="nl-NL" dirty="0" err="1" smtClean="0"/>
              <a:t>causing</a:t>
            </a:r>
            <a:r>
              <a:rPr lang="nl-NL" dirty="0" smtClean="0"/>
              <a:t> </a:t>
            </a:r>
            <a:r>
              <a:rPr lang="nl-NL" dirty="0" err="1" smtClean="0"/>
              <a:t>errors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Turn off instant </a:t>
            </a:r>
            <a:r>
              <a:rPr lang="nl-NL" dirty="0" err="1" smtClean="0"/>
              <a:t>formatting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 smtClean="0"/>
              <a:t>Convert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unformatted</a:t>
            </a:r>
            <a:r>
              <a:rPr lang="nl-NL" dirty="0" smtClean="0"/>
              <a:t> </a:t>
            </a:r>
            <a:r>
              <a:rPr lang="nl-NL" dirty="0" err="1" smtClean="0"/>
              <a:t>citations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Copy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paste in blank Word document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1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nummer 4"/>
          <p:cNvSpPr txBox="1">
            <a:spLocks noGrp="1"/>
          </p:cNvSpPr>
          <p:nvPr/>
        </p:nvSpPr>
        <p:spPr bwMode="auto">
          <a:xfrm>
            <a:off x="792480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B5B48F-032F-408F-AA88-AC1EB22240C9}" type="slidenum">
              <a:rPr lang="en-US" altLang="nl-NL" sz="1400"/>
              <a:pPr algn="r" eaLnBrk="1" hangingPunct="1"/>
              <a:t>12</a:t>
            </a:fld>
            <a:endParaRPr lang="en-US" altLang="nl-NL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Two search methods</a:t>
            </a:r>
            <a:endParaRPr lang="en-GB" altLang="nl-NL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51025"/>
            <a:ext cx="8534400" cy="4549775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nl-NL" altLang="nl-NL" dirty="0" err="1"/>
              <a:t>Searching</a:t>
            </a:r>
            <a:r>
              <a:rPr lang="nl-NL" altLang="nl-NL" dirty="0"/>
              <a:t> </a:t>
            </a:r>
            <a:r>
              <a:rPr lang="nl-NL" altLang="nl-NL" dirty="0" err="1"/>
              <a:t>PubMed</a:t>
            </a:r>
            <a:r>
              <a:rPr lang="nl-NL" altLang="nl-NL" dirty="0"/>
              <a:t> in </a:t>
            </a:r>
            <a:r>
              <a:rPr lang="nl-NL" altLang="nl-NL" dirty="0" err="1"/>
              <a:t>two</a:t>
            </a:r>
            <a:r>
              <a:rPr lang="nl-NL" altLang="nl-NL" dirty="0"/>
              <a:t> </a:t>
            </a:r>
            <a:r>
              <a:rPr lang="nl-NL" altLang="nl-NL" dirty="0" err="1"/>
              <a:t>ways</a:t>
            </a:r>
            <a:endParaRPr lang="nl-NL" altLang="nl-NL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dirty="0" err="1"/>
              <a:t>Searching</a:t>
            </a:r>
            <a:r>
              <a:rPr lang="nl-NL" altLang="nl-NL" dirty="0"/>
              <a:t> via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PubMed</a:t>
            </a:r>
            <a:r>
              <a:rPr lang="nl-NL" altLang="nl-NL" dirty="0"/>
              <a:t> website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dirty="0" err="1"/>
              <a:t>Searching</a:t>
            </a:r>
            <a:r>
              <a:rPr lang="nl-NL" altLang="nl-NL" dirty="0"/>
              <a:t> via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EndNote</a:t>
            </a:r>
            <a:r>
              <a:rPr lang="nl-NL" altLang="nl-NL" dirty="0"/>
              <a:t> </a:t>
            </a:r>
            <a:r>
              <a:rPr lang="nl-NL" altLang="nl-NL" dirty="0" err="1"/>
              <a:t>connect</a:t>
            </a:r>
            <a:r>
              <a:rPr lang="nl-NL" altLang="nl-NL" dirty="0"/>
              <a:t> file</a:t>
            </a:r>
          </a:p>
          <a:p>
            <a:pPr>
              <a:buNone/>
              <a:defRPr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nl-NL" altLang="nl-NL" dirty="0" err="1" smtClean="0"/>
              <a:t>Two</a:t>
            </a:r>
            <a:r>
              <a:rPr lang="nl-NL" altLang="nl-NL" dirty="0" smtClean="0"/>
              <a:t> </a:t>
            </a:r>
            <a:r>
              <a:rPr lang="nl-NL" altLang="nl-NL" dirty="0" err="1"/>
              <a:t>scenarios</a:t>
            </a:r>
            <a:r>
              <a:rPr lang="nl-NL" altLang="nl-NL" dirty="0"/>
              <a:t>: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altLang="nl-NL" dirty="0" err="1"/>
              <a:t>Doing</a:t>
            </a:r>
            <a:r>
              <a:rPr lang="nl-NL" altLang="nl-NL" dirty="0"/>
              <a:t> research, </a:t>
            </a:r>
            <a:r>
              <a:rPr lang="nl-NL" altLang="nl-NL" dirty="0" err="1"/>
              <a:t>finding</a:t>
            </a:r>
            <a:r>
              <a:rPr lang="nl-NL" altLang="nl-NL" dirty="0"/>
              <a:t> relevant </a:t>
            </a:r>
            <a:r>
              <a:rPr lang="nl-NL" altLang="nl-NL" dirty="0" err="1"/>
              <a:t>articles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read</a:t>
            </a:r>
            <a:endParaRPr lang="nl-NL" altLang="nl-NL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altLang="nl-NL" dirty="0" err="1"/>
              <a:t>Writing</a:t>
            </a:r>
            <a:r>
              <a:rPr lang="nl-NL" altLang="nl-NL" dirty="0"/>
              <a:t> </a:t>
            </a:r>
            <a:r>
              <a:rPr lang="nl-NL" altLang="nl-NL" dirty="0" err="1"/>
              <a:t>an</a:t>
            </a:r>
            <a:r>
              <a:rPr lang="nl-NL" altLang="nl-NL" dirty="0"/>
              <a:t> </a:t>
            </a:r>
            <a:r>
              <a:rPr lang="nl-NL" altLang="nl-NL" dirty="0" err="1"/>
              <a:t>article</a:t>
            </a:r>
            <a:r>
              <a:rPr lang="nl-NL" altLang="nl-NL" dirty="0"/>
              <a:t>, </a:t>
            </a:r>
            <a:r>
              <a:rPr lang="nl-NL" altLang="nl-NL" dirty="0" err="1"/>
              <a:t>adding</a:t>
            </a:r>
            <a:r>
              <a:rPr lang="nl-NL" altLang="nl-NL" dirty="0"/>
              <a:t> </a:t>
            </a:r>
            <a:r>
              <a:rPr lang="nl-NL" altLang="nl-NL" dirty="0" err="1"/>
              <a:t>references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your</a:t>
            </a:r>
            <a:r>
              <a:rPr lang="nl-NL" altLang="nl-NL" dirty="0"/>
              <a:t> </a:t>
            </a:r>
            <a:r>
              <a:rPr lang="nl-NL" altLang="nl-NL" dirty="0" err="1"/>
              <a:t>literature</a:t>
            </a:r>
            <a:r>
              <a:rPr lang="nl-NL" altLang="nl-NL" dirty="0"/>
              <a:t> list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nl-NL" altLang="nl-NL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nl-NL" altLang="nl-NL" dirty="0" err="1" smtClean="0"/>
              <a:t>Which</a:t>
            </a:r>
            <a:r>
              <a:rPr lang="nl-NL" altLang="nl-NL" dirty="0" smtClean="0"/>
              <a:t> of these </a:t>
            </a:r>
            <a:r>
              <a:rPr lang="nl-NL" altLang="nl-NL" dirty="0" err="1"/>
              <a:t>methods</a:t>
            </a:r>
            <a:r>
              <a:rPr lang="nl-NL" altLang="nl-NL" dirty="0"/>
              <a:t> </a:t>
            </a:r>
            <a:r>
              <a:rPr lang="nl-NL" altLang="nl-NL" dirty="0" err="1"/>
              <a:t>would</a:t>
            </a:r>
            <a:r>
              <a:rPr lang="nl-NL" altLang="nl-NL" dirty="0"/>
              <a:t> </a:t>
            </a:r>
            <a:r>
              <a:rPr lang="nl-NL" altLang="nl-NL" dirty="0" err="1"/>
              <a:t>you</a:t>
            </a:r>
            <a:r>
              <a:rPr lang="nl-NL" altLang="nl-NL" dirty="0"/>
              <a:t> </a:t>
            </a:r>
            <a:r>
              <a:rPr lang="nl-NL" altLang="nl-NL" dirty="0" err="1"/>
              <a:t>use</a:t>
            </a:r>
            <a:r>
              <a:rPr lang="nl-NL" altLang="nl-NL" dirty="0"/>
              <a:t> </a:t>
            </a:r>
            <a:r>
              <a:rPr lang="nl-NL" altLang="nl-NL" dirty="0" smtClean="0"/>
              <a:t>in </a:t>
            </a:r>
            <a:r>
              <a:rPr lang="nl-NL" altLang="nl-NL" dirty="0" err="1" smtClean="0"/>
              <a:t>each</a:t>
            </a:r>
            <a:r>
              <a:rPr lang="nl-NL" altLang="nl-NL" dirty="0" smtClean="0"/>
              <a:t> of these </a:t>
            </a:r>
            <a:r>
              <a:rPr lang="nl-NL" altLang="nl-NL" dirty="0" err="1" smtClean="0"/>
              <a:t>scenarios</a:t>
            </a:r>
            <a:r>
              <a:rPr lang="nl-NL" altLang="nl-NL" dirty="0" smtClean="0"/>
              <a:t>?</a:t>
            </a:r>
            <a:endParaRPr lang="nl-NL" altLang="nl-NL" dirty="0"/>
          </a:p>
          <a:p>
            <a:pPr>
              <a:buNone/>
              <a:defRPr/>
            </a:pPr>
            <a:r>
              <a:rPr lang="en-US" altLang="nl-NL" dirty="0" smtClean="0"/>
              <a:t>Go </a:t>
            </a:r>
            <a:r>
              <a:rPr lang="en-US" altLang="nl-NL" dirty="0"/>
              <a:t>to menti.com and use the code </a:t>
            </a:r>
            <a:r>
              <a:rPr lang="nl-NL" dirty="0"/>
              <a:t>7771 7276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nl-NL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nl-NL" altLang="nl-NL" dirty="0"/>
          </a:p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627313" y="148431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2460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Contents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webinar</a:t>
            </a:r>
            <a:r>
              <a:rPr lang="nl-NL" dirty="0" smtClean="0"/>
              <a:t> (</a:t>
            </a:r>
            <a:r>
              <a:rPr lang="nl-NL" dirty="0" smtClean="0"/>
              <a:t>expert)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Deduplication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multiple databases</a:t>
            </a:r>
          </a:p>
          <a:p>
            <a:r>
              <a:rPr lang="nl-NL" dirty="0" smtClean="0"/>
              <a:t>Updating </a:t>
            </a:r>
            <a:r>
              <a:rPr lang="nl-NL" dirty="0" err="1" smtClean="0"/>
              <a:t>searches</a:t>
            </a:r>
            <a:endParaRPr lang="nl-NL" dirty="0" smtClean="0"/>
          </a:p>
          <a:p>
            <a:r>
              <a:rPr lang="nl-NL" dirty="0" err="1"/>
              <a:t>Inclusion</a:t>
            </a:r>
            <a:r>
              <a:rPr lang="nl-NL" dirty="0"/>
              <a:t>/ </a:t>
            </a:r>
            <a:r>
              <a:rPr lang="nl-NL" dirty="0" err="1"/>
              <a:t>Exclusion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Systematic</a:t>
            </a:r>
            <a:r>
              <a:rPr lang="nl-NL" dirty="0"/>
              <a:t> Reviews</a:t>
            </a:r>
          </a:p>
          <a:p>
            <a:r>
              <a:rPr lang="nl-NL" dirty="0" smtClean="0"/>
              <a:t>Reference </a:t>
            </a:r>
            <a:r>
              <a:rPr lang="nl-NL" dirty="0" err="1" smtClean="0"/>
              <a:t>checking</a:t>
            </a:r>
            <a:endParaRPr lang="nl-NL" dirty="0" smtClean="0"/>
          </a:p>
          <a:p>
            <a:r>
              <a:rPr lang="nl-NL" dirty="0" smtClean="0"/>
              <a:t>Advanced tricks in Word (</a:t>
            </a:r>
            <a:r>
              <a:rPr lang="nl-NL" dirty="0" err="1" smtClean="0"/>
              <a:t>formatting</a:t>
            </a:r>
            <a:r>
              <a:rPr lang="nl-NL" dirty="0" smtClean="0"/>
              <a:t> </a:t>
            </a:r>
            <a:r>
              <a:rPr lang="nl-NL" dirty="0" smtClean="0"/>
              <a:t>SR </a:t>
            </a:r>
            <a:r>
              <a:rPr lang="nl-NL" dirty="0" err="1" smtClean="0"/>
              <a:t>table</a:t>
            </a:r>
            <a:r>
              <a:rPr lang="nl-NL" dirty="0" smtClean="0"/>
              <a:t>)</a:t>
            </a:r>
          </a:p>
          <a:p>
            <a:r>
              <a:rPr lang="nl-NL" dirty="0" smtClean="0"/>
              <a:t>Adaptation of </a:t>
            </a:r>
            <a:r>
              <a:rPr lang="nl-NL" dirty="0" err="1" smtClean="0"/>
              <a:t>installation</a:t>
            </a:r>
            <a:r>
              <a:rPr lang="nl-NL" dirty="0" smtClean="0"/>
              <a:t> in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institute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13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598942" y="5070619"/>
            <a:ext cx="2366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Let me </a:t>
            </a:r>
            <a:r>
              <a:rPr lang="nl-NL" dirty="0" err="1" smtClean="0"/>
              <a:t>know</a:t>
            </a:r>
            <a:r>
              <a:rPr lang="nl-NL" dirty="0" smtClean="0"/>
              <a:t> in menti.com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me </a:t>
            </a:r>
            <a:r>
              <a:rPr lang="nl-NL" dirty="0" err="1" smtClean="0"/>
              <a:t>to</a:t>
            </a:r>
            <a:r>
              <a:rPr lang="nl-NL" dirty="0" smtClean="0"/>
              <a:t> talk </a:t>
            </a:r>
            <a:r>
              <a:rPr lang="nl-NL" dirty="0" err="1" smtClean="0"/>
              <a:t>about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7771 7276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6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Deduplication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deduplication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How long does </a:t>
            </a:r>
            <a:r>
              <a:rPr lang="nl-NL" dirty="0" err="1" smtClean="0"/>
              <a:t>deduplication</a:t>
            </a:r>
            <a:r>
              <a:rPr lang="nl-NL" dirty="0" smtClean="0"/>
              <a:t> take?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Go </a:t>
            </a:r>
            <a:r>
              <a:rPr lang="nl-NL" i="1" dirty="0" err="1"/>
              <a:t>to</a:t>
            </a:r>
            <a:r>
              <a:rPr lang="nl-NL" i="1" dirty="0"/>
              <a:t> www.menti.com </a:t>
            </a:r>
            <a:r>
              <a:rPr lang="nl-NL" i="1" dirty="0" smtClean="0"/>
              <a:t>7771 7276</a:t>
            </a: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2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Deduplication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Change </a:t>
            </a:r>
            <a:r>
              <a:rPr lang="nl-NL" dirty="0" err="1" smtClean="0"/>
              <a:t>settings</a:t>
            </a:r>
            <a:endParaRPr lang="nl-NL" dirty="0" smtClean="0"/>
          </a:p>
          <a:p>
            <a:pPr lvl="1"/>
            <a:r>
              <a:rPr lang="nl-NL" dirty="0" smtClean="0"/>
              <a:t>Display fields</a:t>
            </a:r>
          </a:p>
          <a:p>
            <a:pPr lvl="1"/>
            <a:r>
              <a:rPr lang="nl-NL" dirty="0" err="1" smtClean="0"/>
              <a:t>Custom</a:t>
            </a:r>
            <a:r>
              <a:rPr lang="nl-NL" dirty="0" smtClean="0"/>
              <a:t> filters/ Export formats</a:t>
            </a:r>
          </a:p>
          <a:p>
            <a:r>
              <a:rPr lang="nl-NL" dirty="0" smtClean="0"/>
              <a:t>Import databases </a:t>
            </a:r>
          </a:p>
          <a:p>
            <a:pPr lvl="1"/>
            <a:r>
              <a:rPr lang="nl-NL" dirty="0" smtClean="0"/>
              <a:t>Import/ export/ Re-import </a:t>
            </a:r>
            <a:r>
              <a:rPr lang="nl-NL" dirty="0" err="1" smtClean="0"/>
              <a:t>medline</a:t>
            </a:r>
            <a:r>
              <a:rPr lang="nl-NL" dirty="0" smtClean="0"/>
              <a:t> records</a:t>
            </a:r>
          </a:p>
          <a:p>
            <a:pPr lvl="1"/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adapted</a:t>
            </a:r>
            <a:r>
              <a:rPr lang="nl-NL" dirty="0" smtClean="0"/>
              <a:t> filters (</a:t>
            </a:r>
            <a:r>
              <a:rPr lang="nl-NL" dirty="0" err="1" smtClean="0"/>
              <a:t>abbreviates</a:t>
            </a:r>
            <a:r>
              <a:rPr lang="nl-NL" dirty="0" smtClean="0"/>
              <a:t> </a:t>
            </a:r>
            <a:r>
              <a:rPr lang="nl-NL" dirty="0" err="1" smtClean="0"/>
              <a:t>journal</a:t>
            </a:r>
            <a:r>
              <a:rPr lang="nl-NL" dirty="0" smtClean="0"/>
              <a:t> </a:t>
            </a:r>
            <a:r>
              <a:rPr lang="nl-NL" dirty="0" err="1" smtClean="0"/>
              <a:t>titles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Adapt</a:t>
            </a:r>
            <a:r>
              <a:rPr lang="nl-NL" dirty="0" smtClean="0"/>
              <a:t> field codes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remove</a:t>
            </a:r>
            <a:r>
              <a:rPr lang="nl-NL" dirty="0" smtClean="0"/>
              <a:t> </a:t>
            </a:r>
            <a:r>
              <a:rPr lang="nl-NL" dirty="0" err="1" smtClean="0"/>
              <a:t>duplicates</a:t>
            </a:r>
            <a:endParaRPr lang="nl-NL" dirty="0" smtClean="0"/>
          </a:p>
          <a:p>
            <a:pPr lvl="1"/>
            <a:r>
              <a:rPr lang="nl-NL" dirty="0" err="1" smtClean="0"/>
              <a:t>Repeat</a:t>
            </a:r>
            <a:r>
              <a:rPr lang="nl-NL" dirty="0" smtClean="0"/>
              <a:t> these steps 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table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15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67" y="9127"/>
            <a:ext cx="3298481" cy="3376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10" y="2329157"/>
            <a:ext cx="2823266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16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873" y="0"/>
            <a:ext cx="9292873" cy="7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Adaptation of </a:t>
            </a:r>
            <a:r>
              <a:rPr lang="nl-NL" dirty="0" err="1" smtClean="0"/>
              <a:t>article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Instead</a:t>
            </a:r>
            <a:r>
              <a:rPr lang="nl-NL" dirty="0" smtClean="0"/>
              <a:t> of step E:</a:t>
            </a:r>
          </a:p>
          <a:p>
            <a:pPr marL="0" indent="0">
              <a:buNone/>
            </a:pPr>
            <a:r>
              <a:rPr lang="nl-NL" dirty="0" smtClean="0"/>
              <a:t>Copy </a:t>
            </a:r>
            <a:r>
              <a:rPr lang="nl-NL" dirty="0" err="1" smtClean="0"/>
              <a:t>Accession</a:t>
            </a:r>
            <a:r>
              <a:rPr lang="nl-NL" dirty="0" smtClean="0"/>
              <a:t> </a:t>
            </a:r>
            <a:r>
              <a:rPr lang="nl-NL" dirty="0" err="1" smtClean="0"/>
              <a:t>Numbers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fiel</a:t>
            </a:r>
            <a:r>
              <a:rPr lang="nl-NL" dirty="0" smtClean="0"/>
              <a:t> label</a:t>
            </a:r>
          </a:p>
          <a:p>
            <a:pPr marL="0" indent="0">
              <a:buNone/>
            </a:pPr>
            <a:r>
              <a:rPr lang="nl-NL" dirty="0" smtClean="0"/>
              <a:t>Deduplicate on Field label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first click Skip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 smtClean="0"/>
              <a:t>then</a:t>
            </a:r>
            <a:r>
              <a:rPr lang="nl-NL" dirty="0" smtClean="0"/>
              <a:t> Cancel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 smtClean="0"/>
              <a:t>remove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duplicates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(</a:t>
            </a:r>
            <a:r>
              <a:rPr lang="nl-NL" dirty="0" err="1" smtClean="0"/>
              <a:t>see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videos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4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Updating </a:t>
            </a:r>
            <a:r>
              <a:rPr lang="nl-NL" dirty="0" err="1"/>
              <a:t>searches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Traditional: Using date fields</a:t>
            </a:r>
          </a:p>
          <a:p>
            <a:r>
              <a:rPr lang="nl-NL" dirty="0"/>
              <a:t>	</a:t>
            </a:r>
            <a:r>
              <a:rPr lang="nl-NL" dirty="0" err="1" smtClean="0"/>
              <a:t>Which</a:t>
            </a:r>
            <a:r>
              <a:rPr lang="nl-NL" dirty="0" smtClean="0"/>
              <a:t> fields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?</a:t>
            </a:r>
          </a:p>
          <a:p>
            <a:r>
              <a:rPr lang="nl-NL" dirty="0"/>
              <a:t>	</a:t>
            </a:r>
            <a:r>
              <a:rPr lang="nl-NL" dirty="0" err="1" smtClean="0"/>
              <a:t>Which</a:t>
            </a:r>
            <a:r>
              <a:rPr lang="nl-NL" dirty="0" smtClean="0"/>
              <a:t> date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070428" cy="1325563"/>
          </a:xfrm>
        </p:spPr>
        <p:txBody>
          <a:bodyPr/>
          <a:lstStyle/>
          <a:p>
            <a:r>
              <a:rPr lang="nl-NL" dirty="0" smtClean="0"/>
              <a:t>Storing </a:t>
            </a:r>
            <a:r>
              <a:rPr lang="nl-NL" dirty="0" err="1" smtClean="0"/>
              <a:t>client</a:t>
            </a:r>
            <a:r>
              <a:rPr lang="nl-NL" dirty="0" smtClean="0"/>
              <a:t> </a:t>
            </a:r>
            <a:r>
              <a:rPr lang="nl-NL" dirty="0" err="1" smtClean="0"/>
              <a:t>EndNote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search </a:t>
            </a:r>
            <a:r>
              <a:rPr lang="nl-NL" dirty="0" smtClean="0"/>
              <a:t>files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19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125"/>
            <a:ext cx="4706007" cy="345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37" y="3272469"/>
            <a:ext cx="5394545" cy="123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5855" r="37185"/>
          <a:stretch/>
        </p:blipFill>
        <p:spPr>
          <a:xfrm>
            <a:off x="2997262" y="4435366"/>
            <a:ext cx="7576135" cy="28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My background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3663" y="1816672"/>
            <a:ext cx="449618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75" dirty="0"/>
              <a:t>Bachelor </a:t>
            </a:r>
            <a:r>
              <a:rPr lang="nl-NL" sz="1875" dirty="0" err="1"/>
              <a:t>Biology</a:t>
            </a:r>
            <a:r>
              <a:rPr lang="nl-NL" sz="1875" dirty="0"/>
              <a:t> (1998)</a:t>
            </a:r>
          </a:p>
          <a:p>
            <a:pPr marL="0" indent="0">
              <a:buNone/>
            </a:pPr>
            <a:r>
              <a:rPr lang="nl-NL" sz="1875" dirty="0"/>
              <a:t>Bachelor Information Services </a:t>
            </a:r>
            <a:r>
              <a:rPr lang="nl-NL" sz="1875" dirty="0" err="1"/>
              <a:t>and</a:t>
            </a:r>
            <a:r>
              <a:rPr lang="nl-NL" sz="1875" dirty="0"/>
              <a:t> Management (2002)</a:t>
            </a:r>
          </a:p>
          <a:p>
            <a:pPr marL="0" indent="0">
              <a:buNone/>
            </a:pPr>
            <a:r>
              <a:rPr lang="nl-NL" sz="1875" dirty="0"/>
              <a:t>Information Specialist </a:t>
            </a:r>
            <a:br>
              <a:rPr lang="nl-NL" sz="1875" dirty="0"/>
            </a:br>
            <a:r>
              <a:rPr lang="nl-NL" sz="1875" dirty="0"/>
              <a:t>Erasmus MC University </a:t>
            </a:r>
            <a:r>
              <a:rPr lang="nl-NL" sz="1875" dirty="0" err="1"/>
              <a:t>Medical</a:t>
            </a:r>
            <a:r>
              <a:rPr lang="nl-NL" sz="1875" dirty="0"/>
              <a:t> Center Rotterdam, </a:t>
            </a:r>
            <a:r>
              <a:rPr lang="nl-NL" sz="1875" dirty="0" err="1"/>
              <a:t>the</a:t>
            </a:r>
            <a:r>
              <a:rPr lang="nl-NL" sz="1875" dirty="0"/>
              <a:t> Netherlands </a:t>
            </a:r>
            <a:br>
              <a:rPr lang="nl-NL" sz="1875" dirty="0"/>
            </a:br>
            <a:r>
              <a:rPr lang="nl-NL" sz="1875" dirty="0"/>
              <a:t>(2009-present)</a:t>
            </a:r>
          </a:p>
          <a:p>
            <a:pPr marL="0" indent="0">
              <a:buNone/>
            </a:pPr>
            <a:r>
              <a:rPr lang="nl-NL" sz="1875" dirty="0"/>
              <a:t>PhD thesis </a:t>
            </a:r>
            <a:br>
              <a:rPr lang="nl-NL" sz="1875" dirty="0"/>
            </a:br>
            <a:r>
              <a:rPr lang="nl-NL" sz="1875" dirty="0"/>
              <a:t>“</a:t>
            </a:r>
            <a:r>
              <a:rPr lang="nl-NL" sz="1875" dirty="0" err="1"/>
              <a:t>Serving</a:t>
            </a:r>
            <a:r>
              <a:rPr lang="nl-NL" sz="1875" dirty="0"/>
              <a:t> </a:t>
            </a:r>
            <a:r>
              <a:rPr lang="nl-NL" sz="1875" dirty="0" err="1"/>
              <a:t>Evidence</a:t>
            </a:r>
            <a:r>
              <a:rPr lang="nl-NL" sz="1875" dirty="0"/>
              <a:t> Syntheses” (2019</a:t>
            </a:r>
            <a:r>
              <a:rPr lang="nl-NL" sz="1875" dirty="0" smtClean="0"/>
              <a:t>)</a:t>
            </a:r>
            <a:r>
              <a:rPr lang="nl-NL" sz="1875" dirty="0"/>
              <a:t/>
            </a:r>
            <a:br>
              <a:rPr lang="nl-NL" sz="1875" dirty="0"/>
            </a:br>
            <a:r>
              <a:rPr lang="nl-NL" sz="1875" dirty="0" err="1" smtClean="0"/>
              <a:t>including</a:t>
            </a:r>
            <a:r>
              <a:rPr lang="nl-NL" sz="1875" dirty="0" smtClean="0"/>
              <a:t> 4 </a:t>
            </a:r>
            <a:r>
              <a:rPr lang="nl-NL" sz="1875" dirty="0" err="1" smtClean="0"/>
              <a:t>chapters</a:t>
            </a:r>
            <a:r>
              <a:rPr lang="nl-NL" sz="1875" dirty="0" smtClean="0"/>
              <a:t> on </a:t>
            </a:r>
            <a:r>
              <a:rPr lang="nl-NL" sz="1875" dirty="0" err="1" smtClean="0"/>
              <a:t>EndNote</a:t>
            </a:r>
            <a:r>
              <a:rPr lang="nl-NL" sz="1875" dirty="0" smtClean="0"/>
              <a:t> </a:t>
            </a:r>
            <a:r>
              <a:rPr lang="nl-NL" sz="1875" dirty="0" err="1" smtClean="0"/>
              <a:t>for</a:t>
            </a:r>
            <a:r>
              <a:rPr lang="nl-NL" sz="1875" dirty="0" smtClean="0"/>
              <a:t> </a:t>
            </a:r>
            <a:r>
              <a:rPr lang="nl-NL" sz="1875" dirty="0" err="1" smtClean="0"/>
              <a:t>SRs</a:t>
            </a:r>
            <a:endParaRPr lang="nl-NL" sz="1875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www.menti.com </a:t>
            </a:r>
            <a:r>
              <a:rPr lang="en-US" dirty="0" smtClean="0"/>
              <a:t>(7771 7276)  www.wichor.nl/20220125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</a:t>
            </a:fld>
            <a:endParaRPr lang="nl-N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822430"/>
            <a:ext cx="4716016" cy="31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Updating </a:t>
            </a:r>
            <a:r>
              <a:rPr lang="nl-NL" dirty="0" err="1" smtClean="0"/>
              <a:t>searches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Download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as </a:t>
            </a:r>
            <a:r>
              <a:rPr lang="nl-NL" dirty="0" err="1" smtClean="0"/>
              <a:t>normal</a:t>
            </a:r>
            <a:endParaRPr lang="nl-NL" dirty="0" smtClean="0"/>
          </a:p>
          <a:p>
            <a:pPr lvl="1"/>
            <a:r>
              <a:rPr lang="nl-NL" dirty="0" smtClean="0"/>
              <a:t>Save </a:t>
            </a:r>
            <a:r>
              <a:rPr lang="nl-NL" dirty="0" err="1" smtClean="0"/>
              <a:t>the</a:t>
            </a:r>
            <a:r>
              <a:rPr lang="nl-NL" dirty="0" smtClean="0"/>
              <a:t> full </a:t>
            </a:r>
            <a:r>
              <a:rPr lang="nl-NL" dirty="0" err="1" smtClean="0"/>
              <a:t>results</a:t>
            </a:r>
            <a:r>
              <a:rPr lang="nl-NL" dirty="0" smtClean="0"/>
              <a:t> as </a:t>
            </a:r>
            <a:r>
              <a:rPr lang="nl-NL" dirty="0" err="1" smtClean="0"/>
              <a:t>enlx</a:t>
            </a:r>
            <a:r>
              <a:rPr lang="nl-NL" dirty="0" smtClean="0"/>
              <a:t> (</a:t>
            </a:r>
            <a:r>
              <a:rPr lang="nl-NL" dirty="0" err="1" smtClean="0"/>
              <a:t>for</a:t>
            </a:r>
            <a:r>
              <a:rPr lang="nl-NL" dirty="0" smtClean="0"/>
              <a:t> next update)</a:t>
            </a:r>
          </a:p>
          <a:p>
            <a:r>
              <a:rPr lang="nl-NL" dirty="0" smtClean="0"/>
              <a:t>Deduplicate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last time</a:t>
            </a:r>
          </a:p>
          <a:p>
            <a:pPr lvl="1"/>
            <a:r>
              <a:rPr lang="nl-NL" dirty="0" err="1" smtClean="0"/>
              <a:t>Remove</a:t>
            </a:r>
            <a:r>
              <a:rPr lang="nl-NL" dirty="0" smtClean="0"/>
              <a:t> </a:t>
            </a:r>
            <a:r>
              <a:rPr lang="nl-NL" dirty="0" err="1" smtClean="0"/>
              <a:t>both</a:t>
            </a:r>
            <a:r>
              <a:rPr lang="nl-NL" dirty="0" smtClean="0"/>
              <a:t> </a:t>
            </a:r>
            <a:r>
              <a:rPr lang="nl-NL" dirty="0" err="1" smtClean="0"/>
              <a:t>versions</a:t>
            </a:r>
            <a:r>
              <a:rPr lang="nl-NL" dirty="0" smtClean="0"/>
              <a:t> of </a:t>
            </a:r>
            <a:r>
              <a:rPr lang="nl-NL" dirty="0" err="1" smtClean="0"/>
              <a:t>duplicate</a:t>
            </a:r>
            <a:r>
              <a:rPr lang="nl-NL" dirty="0" smtClean="0"/>
              <a:t> </a:t>
            </a:r>
            <a:r>
              <a:rPr lang="nl-NL" dirty="0" err="1" smtClean="0"/>
              <a:t>articles</a:t>
            </a:r>
            <a:endParaRPr lang="nl-NL" dirty="0" smtClean="0"/>
          </a:p>
          <a:p>
            <a:pPr lvl="1"/>
            <a:r>
              <a:rPr lang="nl-NL" dirty="0" err="1" smtClean="0"/>
              <a:t>Lastly</a:t>
            </a:r>
            <a:r>
              <a:rPr lang="nl-NL" dirty="0" smtClean="0"/>
              <a:t> </a:t>
            </a:r>
            <a:r>
              <a:rPr lang="nl-NL" dirty="0" err="1" smtClean="0"/>
              <a:t>remove</a:t>
            </a:r>
            <a:r>
              <a:rPr lang="nl-NL" dirty="0" smtClean="0"/>
              <a:t> </a:t>
            </a:r>
            <a:r>
              <a:rPr lang="nl-NL" dirty="0" err="1" smtClean="0"/>
              <a:t>old</a:t>
            </a:r>
            <a:r>
              <a:rPr lang="nl-NL" dirty="0" smtClean="0"/>
              <a:t> </a:t>
            </a:r>
            <a:r>
              <a:rPr lang="nl-NL" dirty="0" err="1" smtClean="0"/>
              <a:t>articles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retrieved</a:t>
            </a:r>
            <a:r>
              <a:rPr lang="nl-NL" dirty="0" smtClean="0"/>
              <a:t> </a:t>
            </a:r>
            <a:r>
              <a:rPr lang="nl-NL" dirty="0" err="1" smtClean="0"/>
              <a:t>now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Inclusion</a:t>
            </a:r>
            <a:r>
              <a:rPr lang="nl-NL" dirty="0"/>
              <a:t>/ </a:t>
            </a:r>
            <a:r>
              <a:rPr lang="nl-NL" dirty="0" err="1"/>
              <a:t>Exclusion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advise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inclusion</a:t>
            </a:r>
            <a:r>
              <a:rPr lang="nl-NL" dirty="0" smtClean="0"/>
              <a:t>/ </a:t>
            </a:r>
            <a:r>
              <a:rPr lang="nl-NL" dirty="0" err="1" smtClean="0"/>
              <a:t>exclusion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How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references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reviewed</a:t>
            </a:r>
            <a:r>
              <a:rPr lang="nl-NL" dirty="0" smtClean="0"/>
              <a:t> in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hour</a:t>
            </a:r>
            <a:r>
              <a:rPr lang="nl-NL" dirty="0" smtClean="0"/>
              <a:t>?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Go </a:t>
            </a:r>
            <a:r>
              <a:rPr lang="nl-NL" i="1" dirty="0" err="1"/>
              <a:t>to</a:t>
            </a:r>
            <a:r>
              <a:rPr lang="nl-NL" i="1" dirty="0"/>
              <a:t> www.menti.com </a:t>
            </a:r>
            <a:r>
              <a:rPr lang="nl-NL" i="1" dirty="0" smtClean="0"/>
              <a:t>7771 7276</a:t>
            </a: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9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Inclusion</a:t>
            </a:r>
            <a:r>
              <a:rPr lang="nl-NL" dirty="0"/>
              <a:t>/ </a:t>
            </a:r>
            <a:r>
              <a:rPr lang="nl-NL" dirty="0" err="1"/>
              <a:t>Exclusion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Inclusion</a:t>
            </a:r>
            <a:r>
              <a:rPr lang="nl-NL" dirty="0" smtClean="0"/>
              <a:t> / </a:t>
            </a:r>
            <a:r>
              <a:rPr lang="nl-NL" dirty="0" err="1" smtClean="0"/>
              <a:t>Exclusion</a:t>
            </a:r>
            <a:endParaRPr lang="nl-NL" dirty="0" smtClean="0"/>
          </a:p>
          <a:p>
            <a:r>
              <a:rPr lang="nl-NL" dirty="0" err="1" smtClean="0"/>
              <a:t>Reviewers</a:t>
            </a:r>
            <a:r>
              <a:rPr lang="nl-NL" dirty="0" smtClean="0"/>
              <a:t> </a:t>
            </a:r>
            <a:r>
              <a:rPr lang="nl-NL" dirty="0" err="1" smtClean="0"/>
              <a:t>drag</a:t>
            </a:r>
            <a:r>
              <a:rPr lang="nl-NL" dirty="0" smtClean="0"/>
              <a:t> </a:t>
            </a:r>
            <a:r>
              <a:rPr lang="nl-NL" dirty="0" err="1" smtClean="0"/>
              <a:t>references</a:t>
            </a:r>
            <a:r>
              <a:rPr lang="nl-NL" dirty="0" smtClean="0"/>
              <a:t> in these </a:t>
            </a:r>
            <a:r>
              <a:rPr lang="nl-NL" dirty="0" err="1" smtClean="0"/>
              <a:t>groups</a:t>
            </a:r>
            <a:endParaRPr lang="nl-NL" dirty="0" smtClean="0"/>
          </a:p>
          <a:p>
            <a:r>
              <a:rPr lang="nl-NL" dirty="0" err="1" smtClean="0"/>
              <a:t>Includes</a:t>
            </a:r>
            <a:r>
              <a:rPr lang="nl-NL" dirty="0" smtClean="0"/>
              <a:t>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deduplicated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7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Reference </a:t>
            </a:r>
            <a:r>
              <a:rPr lang="nl-NL" dirty="0" err="1" smtClean="0"/>
              <a:t>checking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Output </a:t>
            </a:r>
            <a:r>
              <a:rPr lang="nl-NL" dirty="0" smtClean="0"/>
              <a:t>format _</a:t>
            </a:r>
            <a:r>
              <a:rPr lang="nl-NL" dirty="0" err="1" smtClean="0"/>
              <a:t>scopus</a:t>
            </a:r>
            <a:r>
              <a:rPr lang="nl-NL" dirty="0" smtClean="0"/>
              <a:t> PMID </a:t>
            </a:r>
            <a:r>
              <a:rPr lang="nl-NL" dirty="0" err="1" smtClean="0"/>
              <a:t>generates</a:t>
            </a:r>
            <a:r>
              <a:rPr lang="nl-NL" dirty="0" smtClean="0"/>
              <a:t> </a:t>
            </a:r>
            <a:r>
              <a:rPr lang="nl-NL" dirty="0" smtClean="0"/>
              <a:t>a search in </a:t>
            </a:r>
            <a:r>
              <a:rPr lang="nl-NL" dirty="0" err="1" smtClean="0"/>
              <a:t>Scopus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relevant reviews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included</a:t>
            </a:r>
            <a:r>
              <a:rPr lang="nl-NL" dirty="0" smtClean="0"/>
              <a:t> </a:t>
            </a:r>
            <a:r>
              <a:rPr lang="nl-NL" dirty="0" err="1" smtClean="0"/>
              <a:t>references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Export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references</a:t>
            </a:r>
            <a:r>
              <a:rPr lang="nl-NL" dirty="0" smtClean="0"/>
              <a:t> of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articles</a:t>
            </a:r>
            <a:r>
              <a:rPr lang="nl-NL" dirty="0" smtClean="0"/>
              <a:t> or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references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these </a:t>
            </a:r>
            <a:r>
              <a:rPr lang="nl-NL" dirty="0" err="1" smtClean="0"/>
              <a:t>articles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1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Advanced tricks in Word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Formatting</a:t>
            </a:r>
            <a:r>
              <a:rPr lang="nl-NL" dirty="0" smtClean="0"/>
              <a:t> a </a:t>
            </a:r>
            <a:r>
              <a:rPr lang="nl-NL" dirty="0" err="1" smtClean="0"/>
              <a:t>table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SRs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Copy </a:t>
            </a:r>
            <a:r>
              <a:rPr lang="nl-NL" dirty="0" err="1" smtClean="0"/>
              <a:t>references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EndNote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word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 smtClean="0"/>
              <a:t>with</a:t>
            </a:r>
            <a:r>
              <a:rPr lang="nl-NL" dirty="0" smtClean="0"/>
              <a:t> Ctrl-C – Ctrl-V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Replace</a:t>
            </a:r>
            <a:r>
              <a:rPr lang="nl-NL" dirty="0" smtClean="0"/>
              <a:t> (Ctrl-H)</a:t>
            </a:r>
          </a:p>
          <a:p>
            <a:pPr marL="0" indent="0">
              <a:buNone/>
            </a:pPr>
            <a:r>
              <a:rPr lang="nl-NL" dirty="0" smtClean="0"/>
              <a:t>; 	</a:t>
            </a:r>
            <a:r>
              <a:rPr lang="nl-NL" dirty="0" err="1" smtClean="0"/>
              <a:t>with</a:t>
            </a:r>
            <a:r>
              <a:rPr lang="nl-NL" dirty="0" smtClean="0"/>
              <a:t> 	@@</a:t>
            </a:r>
            <a:r>
              <a:rPr lang="nl-NL" dirty="0" err="1" smtClean="0"/>
              <a:t>author-year</a:t>
            </a:r>
            <a:r>
              <a:rPr lang="nl-NL" dirty="0" smtClean="0"/>
              <a:t>}^p{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1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Adaptation of </a:t>
            </a:r>
            <a:r>
              <a:rPr lang="nl-NL" dirty="0" err="1" smtClean="0"/>
              <a:t>installation</a:t>
            </a:r>
            <a:r>
              <a:rPr lang="nl-NL" dirty="0" smtClean="0"/>
              <a:t> (</a:t>
            </a:r>
            <a:r>
              <a:rPr lang="nl-NL" dirty="0" err="1" smtClean="0"/>
              <a:t>by</a:t>
            </a:r>
            <a:r>
              <a:rPr lang="nl-NL" dirty="0" smtClean="0"/>
              <a:t> IT)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Location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contents of help </a:t>
            </a:r>
            <a:r>
              <a:rPr lang="nl-NL" dirty="0" smtClean="0"/>
              <a:t>files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custom</a:t>
            </a:r>
            <a:r>
              <a:rPr lang="nl-NL" dirty="0" smtClean="0"/>
              <a:t> made output </a:t>
            </a:r>
            <a:r>
              <a:rPr lang="nl-NL" dirty="0" err="1" smtClean="0"/>
              <a:t>styles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Reference type (esp Web Pages</a:t>
            </a:r>
            <a:r>
              <a:rPr lang="nl-NL" dirty="0" smtClean="0"/>
              <a:t>)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56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26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21" y="1114885"/>
            <a:ext cx="4134427" cy="5153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448" y="1123423"/>
            <a:ext cx="4105848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51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27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"/>
            <a:ext cx="12197956" cy="685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85" y="-1"/>
            <a:ext cx="4113815" cy="52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4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Other</a:t>
            </a:r>
            <a:r>
              <a:rPr lang="nl-NL" dirty="0" smtClean="0"/>
              <a:t> topics/ </a:t>
            </a:r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28</a:t>
            </a:fld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 err="1" smtClean="0"/>
              <a:t>Possible</a:t>
            </a:r>
            <a:r>
              <a:rPr lang="nl-NL" i="1" dirty="0" smtClean="0"/>
              <a:t> extra topics</a:t>
            </a:r>
          </a:p>
          <a:p>
            <a:r>
              <a:rPr lang="nl-NL" dirty="0" err="1"/>
              <a:t>EndNote</a:t>
            </a:r>
            <a:r>
              <a:rPr lang="nl-NL" dirty="0"/>
              <a:t> web/ </a:t>
            </a:r>
            <a:r>
              <a:rPr lang="nl-NL" dirty="0" err="1"/>
              <a:t>synchronization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(brief </a:t>
            </a:r>
            <a:r>
              <a:rPr lang="nl-NL" dirty="0" err="1" smtClean="0"/>
              <a:t>advice</a:t>
            </a:r>
            <a:r>
              <a:rPr lang="nl-NL" dirty="0" smtClean="0"/>
              <a:t>: </a:t>
            </a:r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Adapting</a:t>
            </a:r>
            <a:r>
              <a:rPr lang="nl-NL" dirty="0" smtClean="0"/>
              <a:t> import filters / output </a:t>
            </a:r>
            <a:r>
              <a:rPr lang="nl-NL" dirty="0" err="1" smtClean="0"/>
              <a:t>styles</a:t>
            </a:r>
            <a:endParaRPr lang="nl-NL" dirty="0" smtClean="0"/>
          </a:p>
          <a:p>
            <a:r>
              <a:rPr lang="nl-NL" dirty="0" err="1" smtClean="0"/>
              <a:t>Randomization</a:t>
            </a:r>
            <a:r>
              <a:rPr lang="nl-NL" dirty="0" smtClean="0"/>
              <a:t> of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EndNote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17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3</a:t>
            </a:fld>
            <a:endParaRPr lang="nl-NL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21" y="1833340"/>
            <a:ext cx="7763958" cy="3191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279" y="4913971"/>
            <a:ext cx="219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Beginner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7384806" y="4913971"/>
            <a:ext cx="219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Expert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5" y="1890498"/>
            <a:ext cx="7840169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4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79" y="2019103"/>
            <a:ext cx="7287642" cy="281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95" y="1990524"/>
            <a:ext cx="6878010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EndNote</a:t>
            </a:r>
            <a:r>
              <a:rPr lang="nl-NL" dirty="0" smtClean="0"/>
              <a:t> 20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5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427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EndNote</a:t>
            </a:r>
            <a:r>
              <a:rPr lang="nl-NL" dirty="0" smtClean="0"/>
              <a:t> X9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6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167"/>
            <a:ext cx="9144000" cy="64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63498"/>
              </p:ext>
            </p:extLst>
          </p:nvPr>
        </p:nvGraphicFramePr>
        <p:xfrm>
          <a:off x="1019503" y="869294"/>
          <a:ext cx="6915807" cy="4667250"/>
        </p:xfrm>
        <a:graphic>
          <a:graphicData uri="http://schemas.openxmlformats.org/drawingml/2006/table">
            <a:tbl>
              <a:tblPr/>
              <a:tblGrid>
                <a:gridCol w="5171090"/>
                <a:gridCol w="174471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Systematic</a:t>
                      </a:r>
                      <a:r>
                        <a:rPr lang="nl-NL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Reviews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</a:t>
                      </a:r>
                      <a:r>
                        <a:rPr lang="nl-NL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kills 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 /export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  <a:r>
                        <a:rPr lang="nl-NL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</a:t>
                      </a:r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nl-NL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EndNote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Comparison</a:t>
                      </a:r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software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Deduplication</a:t>
                      </a:r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EndNote</a:t>
                      </a:r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web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3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Updating</a:t>
                      </a:r>
                      <a:r>
                        <a:rPr lang="nl-NL" sz="3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existing searches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7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EndNote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programs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SR management software</a:t>
            </a:r>
          </a:p>
          <a:p>
            <a:pPr marL="0" indent="0">
              <a:buNone/>
            </a:pPr>
            <a:r>
              <a:rPr lang="nl-NL" dirty="0" err="1"/>
              <a:t>Covidence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DistillerSR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Rayyan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(MS Excel or Word </a:t>
            </a:r>
            <a:r>
              <a:rPr lang="nl-NL" dirty="0" err="1" smtClean="0"/>
              <a:t>for</a:t>
            </a:r>
            <a:r>
              <a:rPr lang="nl-NL" dirty="0" smtClean="0"/>
              <a:t> screening?)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Reference Management software</a:t>
            </a:r>
          </a:p>
          <a:p>
            <a:pPr marL="0" indent="0">
              <a:buNone/>
            </a:pPr>
            <a:r>
              <a:rPr lang="nl-NL" dirty="0" err="1" smtClean="0"/>
              <a:t>Refworks</a:t>
            </a:r>
            <a:endParaRPr lang="nl-NL" dirty="0" smtClean="0"/>
          </a:p>
          <a:p>
            <a:pPr marL="0" indent="0">
              <a:buNone/>
            </a:pPr>
            <a:r>
              <a:rPr lang="nl-NL" dirty="0" err="1"/>
              <a:t>Mendeley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Zotero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8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77618" y="1690689"/>
            <a:ext cx="2366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/>
              <a:t>menti.com</a:t>
            </a:r>
            <a:endParaRPr lang="nl-NL" sz="3000" dirty="0"/>
          </a:p>
          <a:p>
            <a:r>
              <a:rPr lang="nl-NL" sz="3000" dirty="0" smtClean="0"/>
              <a:t>7771 7276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6678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Contents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webinar</a:t>
            </a:r>
            <a:r>
              <a:rPr lang="nl-NL" dirty="0" smtClean="0"/>
              <a:t> (</a:t>
            </a:r>
            <a:r>
              <a:rPr lang="nl-NL" dirty="0" smtClean="0"/>
              <a:t>basic)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Basics of </a:t>
            </a:r>
            <a:r>
              <a:rPr lang="nl-NL" dirty="0" err="1" smtClean="0"/>
              <a:t>EndNote</a:t>
            </a:r>
            <a:endParaRPr lang="nl-NL" dirty="0" smtClean="0"/>
          </a:p>
          <a:p>
            <a:r>
              <a:rPr lang="nl-NL" dirty="0" err="1" smtClean="0"/>
              <a:t>Exporting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PubMed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EndNote</a:t>
            </a:r>
            <a:endParaRPr lang="nl-NL" dirty="0" smtClean="0"/>
          </a:p>
          <a:p>
            <a:r>
              <a:rPr lang="nl-NL" dirty="0" err="1" smtClean="0"/>
              <a:t>Exporting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databases</a:t>
            </a:r>
          </a:p>
          <a:p>
            <a:r>
              <a:rPr lang="nl-NL" dirty="0" err="1" smtClean="0"/>
              <a:t>Saving</a:t>
            </a:r>
            <a:r>
              <a:rPr lang="nl-NL" dirty="0" smtClean="0"/>
              <a:t> files / </a:t>
            </a:r>
            <a:r>
              <a:rPr lang="nl-NL" dirty="0" err="1" smtClean="0"/>
              <a:t>Recovering</a:t>
            </a:r>
            <a:r>
              <a:rPr lang="nl-NL" dirty="0" smtClean="0"/>
              <a:t> lost files</a:t>
            </a:r>
          </a:p>
          <a:p>
            <a:r>
              <a:rPr lang="nl-NL" dirty="0" err="1" smtClean="0"/>
              <a:t>Find</a:t>
            </a:r>
            <a:r>
              <a:rPr lang="nl-NL" dirty="0" smtClean="0"/>
              <a:t> Full tekst</a:t>
            </a:r>
          </a:p>
          <a:p>
            <a:pPr marL="0" indent="0">
              <a:buNone/>
            </a:pPr>
            <a:r>
              <a:rPr lang="nl-NL" dirty="0" smtClean="0"/>
              <a:t>Basics of </a:t>
            </a:r>
            <a:r>
              <a:rPr lang="nl-NL" dirty="0" err="1" smtClean="0"/>
              <a:t>EndNote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Word </a:t>
            </a:r>
          </a:p>
          <a:p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citations</a:t>
            </a:r>
            <a:endParaRPr lang="nl-NL" dirty="0" smtClean="0"/>
          </a:p>
          <a:p>
            <a:r>
              <a:rPr lang="nl-NL" dirty="0" err="1" smtClean="0"/>
              <a:t>Selecting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r>
              <a:rPr lang="nl-NL" dirty="0" err="1" smtClean="0"/>
              <a:t>Preventing</a:t>
            </a:r>
            <a:r>
              <a:rPr lang="nl-NL" dirty="0" smtClean="0"/>
              <a:t> </a:t>
            </a:r>
            <a:r>
              <a:rPr lang="nl-NL" dirty="0" err="1" smtClean="0"/>
              <a:t>Errors</a:t>
            </a:r>
            <a:r>
              <a:rPr lang="nl-NL" dirty="0" smtClean="0"/>
              <a:t>/ </a:t>
            </a:r>
            <a:r>
              <a:rPr lang="nl-NL" dirty="0" err="1" smtClean="0"/>
              <a:t>Repairing</a:t>
            </a:r>
            <a:r>
              <a:rPr lang="nl-NL" dirty="0" smtClean="0"/>
              <a:t> </a:t>
            </a:r>
            <a:r>
              <a:rPr lang="nl-NL" dirty="0" err="1" smtClean="0"/>
              <a:t>Errors</a:t>
            </a:r>
            <a:endParaRPr lang="nl-NL" dirty="0" smtClean="0"/>
          </a:p>
          <a:p>
            <a:r>
              <a:rPr lang="nl-NL" dirty="0" smtClean="0"/>
              <a:t>Full or </a:t>
            </a:r>
            <a:r>
              <a:rPr lang="nl-NL" dirty="0" err="1" smtClean="0"/>
              <a:t>abbreviated</a:t>
            </a:r>
            <a:r>
              <a:rPr lang="nl-NL" dirty="0" smtClean="0"/>
              <a:t> </a:t>
            </a:r>
            <a:r>
              <a:rPr lang="nl-NL" dirty="0" err="1" smtClean="0"/>
              <a:t>journal</a:t>
            </a:r>
            <a:r>
              <a:rPr lang="nl-NL" dirty="0" smtClean="0"/>
              <a:t> </a:t>
            </a:r>
            <a:r>
              <a:rPr lang="nl-NL" dirty="0" err="1" smtClean="0"/>
              <a:t>titles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Most frequent help desk issues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www.menti.com (7771 7276)  www.wichor.nl/20220125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01BE-4A85-46E1-9F5D-EAACC851F173}" type="slidenum">
              <a:rPr lang="nl-NL" smtClean="0"/>
              <a:t>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77618" y="1690689"/>
            <a:ext cx="2366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Let me </a:t>
            </a:r>
            <a:r>
              <a:rPr lang="nl-NL" dirty="0" err="1" smtClean="0"/>
              <a:t>know</a:t>
            </a:r>
            <a:r>
              <a:rPr lang="nl-NL" dirty="0" smtClean="0"/>
              <a:t> in menti.com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me </a:t>
            </a:r>
            <a:r>
              <a:rPr lang="nl-NL" dirty="0" err="1" smtClean="0"/>
              <a:t>to</a:t>
            </a:r>
            <a:r>
              <a:rPr lang="nl-NL" dirty="0" smtClean="0"/>
              <a:t> talk </a:t>
            </a:r>
            <a:r>
              <a:rPr lang="nl-NL" dirty="0" err="1" smtClean="0"/>
              <a:t>about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7771 7276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5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824</Words>
  <Application>Microsoft Office PowerPoint</Application>
  <PresentationFormat>On-screen Show (4:3)</PresentationFormat>
  <Paragraphs>232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Using EndNote for  Librarian-Mediated  Systematic Review Searches</vt:lpstr>
      <vt:lpstr>My background</vt:lpstr>
      <vt:lpstr>Who are you?</vt:lpstr>
      <vt:lpstr>PowerPoint Presentation</vt:lpstr>
      <vt:lpstr>EndNote 20</vt:lpstr>
      <vt:lpstr>EndNote X9</vt:lpstr>
      <vt:lpstr>PowerPoint Presentation</vt:lpstr>
      <vt:lpstr>EndNote vs other programs</vt:lpstr>
      <vt:lpstr>Contents of the webinar (basic)</vt:lpstr>
      <vt:lpstr>Saving Files/ Recovering lost Files </vt:lpstr>
      <vt:lpstr>Helpdesk issues?</vt:lpstr>
      <vt:lpstr>Two search methods</vt:lpstr>
      <vt:lpstr>Contents of the webinar (expert)</vt:lpstr>
      <vt:lpstr>Deduplication</vt:lpstr>
      <vt:lpstr>Deduplication</vt:lpstr>
      <vt:lpstr>PowerPoint Presentation</vt:lpstr>
      <vt:lpstr>Adaptation of article</vt:lpstr>
      <vt:lpstr>Updating searches</vt:lpstr>
      <vt:lpstr>Storing client EndNote and search files</vt:lpstr>
      <vt:lpstr>Updating searches</vt:lpstr>
      <vt:lpstr>Inclusion/ Exclusion</vt:lpstr>
      <vt:lpstr>Inclusion/ Exclusion</vt:lpstr>
      <vt:lpstr>Reference checking</vt:lpstr>
      <vt:lpstr>Advanced tricks in Word</vt:lpstr>
      <vt:lpstr>Adaptation of installation (by IT)</vt:lpstr>
      <vt:lpstr>PowerPoint Presentation</vt:lpstr>
      <vt:lpstr>PowerPoint Presentation</vt:lpstr>
      <vt:lpstr>Other topics/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EndNote for  Librarian-Mediated  Systematic Review Searches</dc:title>
  <dc:creator>Microsoft account</dc:creator>
  <cp:lastModifiedBy>Microsoft account</cp:lastModifiedBy>
  <cp:revision>34</cp:revision>
  <dcterms:created xsi:type="dcterms:W3CDTF">2022-01-22T09:52:58Z</dcterms:created>
  <dcterms:modified xsi:type="dcterms:W3CDTF">2022-01-25T18:49:30Z</dcterms:modified>
</cp:coreProperties>
</file>